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565"/>
    <a:srgbClr val="FECEE0"/>
    <a:srgbClr val="B4FADA"/>
    <a:srgbClr val="25EF94"/>
    <a:srgbClr val="FF8F8F"/>
    <a:srgbClr val="C7E6A4"/>
    <a:srgbClr val="2BFF99"/>
    <a:srgbClr val="CDF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5" d="100"/>
          <a:sy n="75" d="100"/>
        </p:scale>
        <p:origin x="25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F12EC6-5220-06D5-C5BE-1700D37F9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870DC24-9555-3275-D44F-DEBF132D5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0AAC70-2A76-FEC3-E7C4-BB2C0489E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E5BA4A-5D95-4F6B-7026-F88397E2D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234792-A731-511A-1794-A22781CF5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179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ABF36-9FF1-95BD-5338-7D00E83A0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A4DF8B-A318-D939-02A6-4A319A5D2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74F2D8-5FB5-23F9-016E-237A5094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B13AFF-626C-6974-EEDA-7F28E1403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B52C04-2092-5B8C-ED2D-097E4C5B7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458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1FEB222-9A92-3823-A766-909F64EF59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2919A9-12FB-CF7D-45DE-B4EAFDD56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619DBA-EF5F-ABDD-AFF1-AE46BABD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9782C8-9B1B-993F-CE1B-84CBB0899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A7C286-CE8D-11A4-3011-019C87B85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997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931E0C-96E2-4F63-D890-C14FE629D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D75C14-0AD9-D53D-97CB-3875D93B1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E435C0-1762-63D7-570A-656DE33B0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A3C868-D02D-33FD-42AC-0A706433E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FAA6B9-8ADC-5883-6D7D-46003F41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587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F529A2-6BB5-831D-345E-164043676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AA5E44-3E6A-75A3-F10B-15A899660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64545-3AA4-6A01-9487-89E863A4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EF5EE1-2115-37BD-B01C-5417426D4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41BC1C-9C90-584B-BF47-84C1784F0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87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634446-DB00-E9BC-FB08-8F993FF63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362F1B-56D2-CD47-EE44-E2E88BDA6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D0E295-2082-628A-4FD1-E3F1E7F11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B11DE0-37CF-846F-B84F-C9576F63E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0B00FA-D4F8-A601-1675-B818EEE28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60D751-361B-6FA6-9CF3-A913F2108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03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EAA90-DB18-2CCF-60E5-8C4542657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A21317-198F-F9F3-8565-99693DF8E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C548DE-72CC-E3EF-BA90-9B122E2FEE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D9D2584-8AA9-B05B-E218-3AF9D34420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B75F56-FE77-B715-0DF2-A17EC64D58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F73D50F-1C68-0A4A-F39A-837A758D8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FC222C0-26F3-A9CA-A3F8-D6E7ED73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030EFEE-C188-356F-ED7C-872524351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212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4FC33-C0F5-F126-E129-D6636989C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EBA62F9-749C-24F0-699E-7896EE749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DEFDD1-F201-9B9B-876B-7864FBE8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E43019-CEBA-7969-D3E5-6D5323AB3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95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12AAD8-F6EA-0011-ACBF-B62F36651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5494C60-22CA-6F07-C60B-4AFFE5312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5796D2-6B21-5AFC-D9FF-FCE142641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962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63E44A-CBE6-11A2-EDDF-879B63AE9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F8C4A8-CD44-353A-4F41-E0191B794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DE6F2A-69C8-AAC2-B7E5-C2D17E0CF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C40501-8BF7-9D0E-EAE5-92C5D1EF5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390E39-9DF7-1C1F-82AA-3522D18A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C7DE93-B85F-4559-6D42-3D5C6C76E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720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1423F8-F74E-4242-E8B2-D3D2ECC9E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F80DA2A-9AC7-59FE-5F75-24EDAFEB8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89B722-3EE5-6066-E20F-3E132E3FA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F648D-F0A2-BC58-AB17-87488E86B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F4A6D8-294F-C10C-63DD-18B03B7F8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CA8F6A-EDB4-238F-00FB-3547C0696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125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29CA61-DF3A-02DC-8832-D069DCC2E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5B5979-2D8E-B0C3-AAD9-70BC4691F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9CD663-AB88-FAB1-0A3C-B9622FBDB2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9DB8D-CE3A-42A7-85B0-B480128AA2BA}" type="datetimeFigureOut">
              <a:rPr lang="ko-KR" altLang="en-US" smtClean="0"/>
              <a:t>2023-08-18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C6AC79-9407-C460-09D9-BAAC484D8B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00F13C-6AA6-15EB-847C-D59BC046D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3B443-9DBF-4510-82F5-F834FD6ED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554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E978274A-18A6-D94B-E603-724455877EB6}"/>
              </a:ext>
            </a:extLst>
          </p:cNvPr>
          <p:cNvSpPr/>
          <p:nvPr/>
        </p:nvSpPr>
        <p:spPr>
          <a:xfrm>
            <a:off x="4922520" y="220869"/>
            <a:ext cx="287528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 descr="스크린샷, 그래픽, 원, 폰트이(가) 표시된 사진&#10;&#10;자동 생성된 설명">
            <a:extLst>
              <a:ext uri="{FF2B5EF4-FFF2-40B4-BE49-F238E27FC236}">
                <a16:creationId xmlns:a16="http://schemas.microsoft.com/office/drawing/2014/main" id="{21FF2C5D-D9AC-0192-8E6B-5404451659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200" y="1969618"/>
            <a:ext cx="1808480" cy="168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830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[video-to-gif output image]">
            <a:extLst>
              <a:ext uri="{FF2B5EF4-FFF2-40B4-BE49-F238E27FC236}">
                <a16:creationId xmlns:a16="http://schemas.microsoft.com/office/drawing/2014/main" id="{21B81544-4E9F-2C20-D3A8-5F276B97D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2400" y="721800"/>
            <a:ext cx="2707200" cy="54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1EABD0-BE06-C59E-B7AA-C0BAF1D71FA5}"/>
              </a:ext>
            </a:extLst>
          </p:cNvPr>
          <p:cNvSpPr txBox="1"/>
          <p:nvPr/>
        </p:nvSpPr>
        <p:spPr>
          <a:xfrm>
            <a:off x="-2316480" y="373390"/>
            <a:ext cx="617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작동 화면</a:t>
            </a:r>
          </a:p>
        </p:txBody>
      </p:sp>
    </p:spTree>
    <p:extLst>
      <p:ext uri="{BB962C8B-B14F-4D97-AF65-F5344CB8AC3E}">
        <p14:creationId xmlns:p14="http://schemas.microsoft.com/office/powerpoint/2010/main" val="1593499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35D929-EC55-4946-53E6-1FA4C0CD75A6}"/>
              </a:ext>
            </a:extLst>
          </p:cNvPr>
          <p:cNvSpPr txBox="1"/>
          <p:nvPr/>
        </p:nvSpPr>
        <p:spPr>
          <a:xfrm>
            <a:off x="2673627" y="3167390"/>
            <a:ext cx="70667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QnA</a:t>
            </a:r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5654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034689-05B0-4E10-834C-63AF1C5FBE5C}"/>
              </a:ext>
            </a:extLst>
          </p:cNvPr>
          <p:cNvSpPr txBox="1"/>
          <p:nvPr/>
        </p:nvSpPr>
        <p:spPr>
          <a:xfrm>
            <a:off x="741680" y="3167390"/>
            <a:ext cx="344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여행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5D295D-901C-AE20-C0E3-171EBB3E5C7C}"/>
              </a:ext>
            </a:extLst>
          </p:cNvPr>
          <p:cNvSpPr txBox="1"/>
          <p:nvPr/>
        </p:nvSpPr>
        <p:spPr>
          <a:xfrm>
            <a:off x="4358640" y="3167390"/>
            <a:ext cx="344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집을 비움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3A2E8-2622-18CE-C46A-62347BBC3F7A}"/>
              </a:ext>
            </a:extLst>
          </p:cNvPr>
          <p:cNvSpPr txBox="1"/>
          <p:nvPr/>
        </p:nvSpPr>
        <p:spPr>
          <a:xfrm>
            <a:off x="7802880" y="3167390"/>
            <a:ext cx="3444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FF656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안전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문제</a:t>
            </a:r>
          </a:p>
        </p:txBody>
      </p:sp>
    </p:spTree>
    <p:extLst>
      <p:ext uri="{BB962C8B-B14F-4D97-AF65-F5344CB8AC3E}">
        <p14:creationId xmlns:p14="http://schemas.microsoft.com/office/powerpoint/2010/main" val="4168697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CBD28E-534C-610E-A936-68FF3BD7C5A6}"/>
              </a:ext>
            </a:extLst>
          </p:cNvPr>
          <p:cNvSpPr txBox="1"/>
          <p:nvPr/>
        </p:nvSpPr>
        <p:spPr>
          <a:xfrm>
            <a:off x="3007360" y="3167390"/>
            <a:ext cx="6177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집에 </a:t>
            </a:r>
            <a:r>
              <a:rPr lang="ko-KR" altLang="en-US" sz="2800" dirty="0">
                <a:solidFill>
                  <a:srgbClr val="FF656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침입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있으면 알려주는 </a:t>
            </a:r>
            <a:r>
              <a:rPr lang="ko-KR" altLang="en-US" sz="2800" dirty="0">
                <a:solidFill>
                  <a:srgbClr val="FF656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서비스</a:t>
            </a:r>
          </a:p>
        </p:txBody>
      </p:sp>
    </p:spTree>
    <p:extLst>
      <p:ext uri="{BB962C8B-B14F-4D97-AF65-F5344CB8AC3E}">
        <p14:creationId xmlns:p14="http://schemas.microsoft.com/office/powerpoint/2010/main" val="860971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act Native] 시작하기 전에">
            <a:extLst>
              <a:ext uri="{FF2B5EF4-FFF2-40B4-BE49-F238E27FC236}">
                <a16:creationId xmlns:a16="http://schemas.microsoft.com/office/drawing/2014/main" id="{4DD81192-6D5D-5CB5-D08F-131A2A451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149" y="1950382"/>
            <a:ext cx="4006851" cy="2632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아두이노 - 위키백과, 우리 모두의 백과사전">
            <a:extLst>
              <a:ext uri="{FF2B5EF4-FFF2-40B4-BE49-F238E27FC236}">
                <a16:creationId xmlns:a16="http://schemas.microsoft.com/office/drawing/2014/main" id="{8775D1B0-ED79-AB2C-F81F-B5E0D5D9714B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320" y="2481042"/>
            <a:ext cx="2509520" cy="1895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4F9234-6BA5-C854-87F9-172D798BEF45}"/>
              </a:ext>
            </a:extLst>
          </p:cNvPr>
          <p:cNvSpPr txBox="1"/>
          <p:nvPr/>
        </p:nvSpPr>
        <p:spPr>
          <a:xfrm>
            <a:off x="-2316480" y="373390"/>
            <a:ext cx="617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3760398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rduino Uno IoT 보드 WeMos D1 R1 [SZH-EK080] : 우노(UNO)/호환보드 &gt; 아두이노 보드 &gt; 아두이노( Arduino) &gt; MCU보드/제어모듈">
            <a:extLst>
              <a:ext uri="{FF2B5EF4-FFF2-40B4-BE49-F238E27FC236}">
                <a16:creationId xmlns:a16="http://schemas.microsoft.com/office/drawing/2014/main" id="{3F10D864-A774-C5AB-FD9D-0C77A3E689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53" b="89415" l="4655" r="97898">
                        <a14:foregroundMark x1="4655" y1="77883" x2="6156" y2="79305"/>
                        <a14:foregroundMark x1="91592" y1="21485" x2="90390" y2="32859"/>
                        <a14:foregroundMark x1="95796" y1="59242" x2="95796" y2="61927"/>
                        <a14:foregroundMark x1="97147" y1="86414" x2="97898" y2="887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946241" y="2691243"/>
            <a:ext cx="2247265" cy="2135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ACDF9B-5FB3-419A-71D8-B7F6166F4E05}"/>
              </a:ext>
            </a:extLst>
          </p:cNvPr>
          <p:cNvSpPr txBox="1"/>
          <p:nvPr/>
        </p:nvSpPr>
        <p:spPr>
          <a:xfrm>
            <a:off x="5749290" y="303832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경계 모드 활성화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4E82C6-8525-E986-B991-FA17F98F9A7A}"/>
              </a:ext>
            </a:extLst>
          </p:cNvPr>
          <p:cNvSpPr txBox="1"/>
          <p:nvPr/>
        </p:nvSpPr>
        <p:spPr>
          <a:xfrm>
            <a:off x="5331338" y="3850627"/>
            <a:ext cx="3212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침입 시도 감지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팝업 창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푸시 알람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3" name="그림 22" descr="텍스트, 스크린샷, 운영 체제, 로고이(가) 표시된 사진&#10;&#10;자동 생성된 설명">
            <a:extLst>
              <a:ext uri="{FF2B5EF4-FFF2-40B4-BE49-F238E27FC236}">
                <a16:creationId xmlns:a16="http://schemas.microsoft.com/office/drawing/2014/main" id="{983B9D85-78E7-17EE-A19F-AC7E0F127E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437" y="525286"/>
            <a:ext cx="2976880" cy="5953760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CA465622-4A58-ED92-BC35-E56E26B9A5B8}"/>
              </a:ext>
            </a:extLst>
          </p:cNvPr>
          <p:cNvCxnSpPr>
            <a:cxnSpLocks/>
          </p:cNvCxnSpPr>
          <p:nvPr/>
        </p:nvCxnSpPr>
        <p:spPr>
          <a:xfrm>
            <a:off x="4135120" y="3425441"/>
            <a:ext cx="46101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25A8F26-8450-9C31-9373-00664D4F1376}"/>
              </a:ext>
            </a:extLst>
          </p:cNvPr>
          <p:cNvCxnSpPr>
            <a:cxnSpLocks/>
          </p:cNvCxnSpPr>
          <p:nvPr/>
        </p:nvCxnSpPr>
        <p:spPr>
          <a:xfrm flipH="1">
            <a:off x="4765040" y="3759200"/>
            <a:ext cx="3980180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BC9C32C-9A1D-84D4-9726-B06C75D0CB7C}"/>
              </a:ext>
            </a:extLst>
          </p:cNvPr>
          <p:cNvSpPr txBox="1"/>
          <p:nvPr/>
        </p:nvSpPr>
        <p:spPr>
          <a:xfrm>
            <a:off x="-2316480" y="373390"/>
            <a:ext cx="617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</a:p>
        </p:txBody>
      </p:sp>
    </p:spTree>
    <p:extLst>
      <p:ext uri="{BB962C8B-B14F-4D97-AF65-F5344CB8AC3E}">
        <p14:creationId xmlns:p14="http://schemas.microsoft.com/office/powerpoint/2010/main" val="994552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운영 체제, 소프트웨어이(가) 표시된 사진&#10;&#10;자동 생성된 설명">
            <a:extLst>
              <a:ext uri="{FF2B5EF4-FFF2-40B4-BE49-F238E27FC236}">
                <a16:creationId xmlns:a16="http://schemas.microsoft.com/office/drawing/2014/main" id="{BF66EAFA-5FB6-5897-331D-4C758A1A2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437" y="525287"/>
            <a:ext cx="2976879" cy="59537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7F62BB-A9B8-A09C-1A83-AFB0B5ACCBAE}"/>
              </a:ext>
            </a:extLst>
          </p:cNvPr>
          <p:cNvSpPr txBox="1"/>
          <p:nvPr/>
        </p:nvSpPr>
        <p:spPr>
          <a:xfrm>
            <a:off x="6515102" y="3198167"/>
            <a:ext cx="4551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설정한 주소의 거리에 따라 경계 활성화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707C93-E52A-EC06-0342-9274200BEFFB}"/>
              </a:ext>
            </a:extLst>
          </p:cNvPr>
          <p:cNvSpPr txBox="1"/>
          <p:nvPr/>
        </p:nvSpPr>
        <p:spPr>
          <a:xfrm>
            <a:off x="-2316480" y="373390"/>
            <a:ext cx="617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</a:p>
        </p:txBody>
      </p:sp>
    </p:spTree>
    <p:extLst>
      <p:ext uri="{BB962C8B-B14F-4D97-AF65-F5344CB8AC3E}">
        <p14:creationId xmlns:p14="http://schemas.microsoft.com/office/powerpoint/2010/main" val="2596725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FCF410-2DA0-7C45-CE3C-B10CD8A70E2E}"/>
              </a:ext>
            </a:extLst>
          </p:cNvPr>
          <p:cNvSpPr txBox="1"/>
          <p:nvPr/>
        </p:nvSpPr>
        <p:spPr>
          <a:xfrm>
            <a:off x="-2316480" y="373390"/>
            <a:ext cx="617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작동 화면</a:t>
            </a:r>
          </a:p>
        </p:txBody>
      </p:sp>
      <p:pic>
        <p:nvPicPr>
          <p:cNvPr id="4100" name="Picture 4" descr="[video-to-gif output image]">
            <a:extLst>
              <a:ext uri="{FF2B5EF4-FFF2-40B4-BE49-F238E27FC236}">
                <a16:creationId xmlns:a16="http://schemas.microsoft.com/office/drawing/2014/main" id="{24D4244D-9CF1-3D34-D2AC-592B4ABDC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2400" y="721800"/>
            <a:ext cx="2707200" cy="54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6703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[video-to-gif output image]">
            <a:extLst>
              <a:ext uri="{FF2B5EF4-FFF2-40B4-BE49-F238E27FC236}">
                <a16:creationId xmlns:a16="http://schemas.microsoft.com/office/drawing/2014/main" id="{D6E5E120-22CD-0025-C6F0-99F97EBC0184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2400" y="721800"/>
            <a:ext cx="2707200" cy="54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4B35C9-20DE-EB50-7307-2B69630C3047}"/>
              </a:ext>
            </a:extLst>
          </p:cNvPr>
          <p:cNvSpPr txBox="1"/>
          <p:nvPr/>
        </p:nvSpPr>
        <p:spPr>
          <a:xfrm>
            <a:off x="-2316480" y="373390"/>
            <a:ext cx="617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작동 화면</a:t>
            </a:r>
          </a:p>
        </p:txBody>
      </p:sp>
    </p:spTree>
    <p:extLst>
      <p:ext uri="{BB962C8B-B14F-4D97-AF65-F5344CB8AC3E}">
        <p14:creationId xmlns:p14="http://schemas.microsoft.com/office/powerpoint/2010/main" val="2001433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DFFE7"/>
            </a:gs>
            <a:gs pos="0">
              <a:schemeClr val="bg1"/>
            </a:gs>
          </a:gsLst>
          <a:lin ang="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전자제품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356007F4-31D9-257F-DC1D-5A8EAB600FEA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860" y="721800"/>
            <a:ext cx="2707200" cy="5414400"/>
          </a:xfrm>
          <a:prstGeom prst="rect">
            <a:avLst/>
          </a:prstGeom>
        </p:spPr>
      </p:pic>
      <p:pic>
        <p:nvPicPr>
          <p:cNvPr id="6146" name="Picture 2" descr="[video-to-gif output image]">
            <a:extLst>
              <a:ext uri="{FF2B5EF4-FFF2-40B4-BE49-F238E27FC236}">
                <a16:creationId xmlns:a16="http://schemas.microsoft.com/office/drawing/2014/main" id="{7069EB5A-B71D-74FC-4CED-9546FBEB761F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40" y="721800"/>
            <a:ext cx="2707200" cy="54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FAECAB-0BF1-877B-EC53-6DB278A913DF}"/>
              </a:ext>
            </a:extLst>
          </p:cNvPr>
          <p:cNvSpPr txBox="1"/>
          <p:nvPr/>
        </p:nvSpPr>
        <p:spPr>
          <a:xfrm>
            <a:off x="-2316480" y="373390"/>
            <a:ext cx="617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작동 화면</a:t>
            </a:r>
          </a:p>
        </p:txBody>
      </p:sp>
    </p:spTree>
    <p:extLst>
      <p:ext uri="{BB962C8B-B14F-4D97-AF65-F5344CB8AC3E}">
        <p14:creationId xmlns:p14="http://schemas.microsoft.com/office/powerpoint/2010/main" val="1658140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46</Words>
  <Application>Microsoft Office PowerPoint</Application>
  <PresentationFormat>와이드스크린</PresentationFormat>
  <Paragraphs>15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배달의민족 주아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장홍준</dc:creator>
  <cp:lastModifiedBy>장홍준</cp:lastModifiedBy>
  <cp:revision>6</cp:revision>
  <dcterms:created xsi:type="dcterms:W3CDTF">2023-08-17T21:48:31Z</dcterms:created>
  <dcterms:modified xsi:type="dcterms:W3CDTF">2023-08-18T08:41:57Z</dcterms:modified>
</cp:coreProperties>
</file>

<file path=docProps/thumbnail.jpeg>
</file>